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E74751-15B3-449C-9521-8045769957F7}">
  <a:tblStyle styleId="{AEE74751-15B3-449C-9521-8045769957F7}"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7DE9FDD-1C2D-4EE3-8F64-19B916770C3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jpg"/><Relationship Id="rId5" Type="http://schemas.openxmlformats.org/officeDocument/2006/relationships/image" Target="../media/image52.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codepen.io/anon/pen/BYyGKd/" TargetMode="External"/><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7.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31.gif"/><Relationship Id="rId5" Type="http://schemas.openxmlformats.org/officeDocument/2006/relationships/image" Target="../media/image68.png"/><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getbootstrap.com/css/#type" TargetMode="External"/><Relationship Id="rId5" Type="http://schemas.openxmlformats.org/officeDocument/2006/relationships/image" Target="../media/image39.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5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5.png"/><Relationship Id="rId4" Type="http://schemas.openxmlformats.org/officeDocument/2006/relationships/image" Target="../media/image56.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5.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5.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5.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2.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4.png"/><Relationship Id="rId5" Type="http://schemas.openxmlformats.org/officeDocument/2006/relationships/image" Target="../media/image77.png"/><Relationship Id="rId6"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{AEE74751-15B3-449C-9521-8045769957F7}</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{37DE9FDD-1C2D-4EE3-8F64-19B916770C38}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{37DE9FDD-1C2D-4EE3-8F64-19B916770C38}</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